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EDA2C3-1907-4B9D-AB32-2640A30058BC}"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EDA2C3-1907-4B9D-AB32-2640A30058BC}"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EDA2C3-1907-4B9D-AB32-2640A30058BC}"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EDA2C3-1907-4B9D-AB32-2640A30058BC}"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EDA2C3-1907-4B9D-AB32-2640A30058BC}"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EDA2C3-1907-4B9D-AB32-2640A30058BC}" type="datetimeFigureOut">
              <a:rPr lang="en-US" smtClean="0"/>
              <a:pPr/>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EDA2C3-1907-4B9D-AB32-2640A30058BC}" type="datetimeFigureOut">
              <a:rPr lang="en-US" smtClean="0"/>
              <a:pPr/>
              <a:t>6/2/2011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EDA2C3-1907-4B9D-AB32-2640A30058BC}" type="datetimeFigureOut">
              <a:rPr lang="en-US" smtClean="0"/>
              <a:pPr/>
              <a:t>6/2/2011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EDA2C3-1907-4B9D-AB32-2640A30058BC}" type="datetimeFigureOut">
              <a:rPr lang="en-US" smtClean="0"/>
              <a:pPr/>
              <a:t>6/2/2011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EDA2C3-1907-4B9D-AB32-2640A30058BC}" type="datetimeFigureOut">
              <a:rPr lang="en-US" smtClean="0"/>
              <a:pPr/>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EDA2C3-1907-4B9D-AB32-2640A30058BC}" type="datetimeFigureOut">
              <a:rPr lang="en-US" smtClean="0"/>
              <a:pPr/>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11E69C-963A-4BEC-89E7-A1EE5DC982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EDA2C3-1907-4B9D-AB32-2640A30058BC}" type="datetimeFigureOut">
              <a:rPr lang="en-US" smtClean="0"/>
              <a:pPr/>
              <a:t>6/2/2011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11E69C-963A-4BEC-89E7-A1EE5DC982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Oil Spill Cleanups </a:t>
            </a:r>
            <a:endParaRPr lang="en-US"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FF00"/>
                </a:solidFill>
              </a:rPr>
              <a:t>By: Brian </a:t>
            </a:r>
            <a:r>
              <a:rPr lang="en-US" dirty="0" err="1" smtClean="0">
                <a:solidFill>
                  <a:srgbClr val="FFFF00"/>
                </a:solidFill>
              </a:rPr>
              <a:t>Rejniak</a:t>
            </a:r>
            <a:endParaRPr lang="en-US"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Refining Oil</a:t>
            </a:r>
            <a:endParaRPr lang="en-US" dirty="0"/>
          </a:p>
        </p:txBody>
      </p:sp>
      <p:sp>
        <p:nvSpPr>
          <p:cNvPr id="3" name="Content Placeholder 2"/>
          <p:cNvSpPr>
            <a:spLocks noGrp="1"/>
          </p:cNvSpPr>
          <p:nvPr>
            <p:ph idx="1"/>
          </p:nvPr>
        </p:nvSpPr>
        <p:spPr/>
        <p:txBody>
          <a:bodyPr/>
          <a:lstStyle/>
          <a:p>
            <a:pPr>
              <a:buNone/>
            </a:pPr>
            <a:r>
              <a:rPr lang="en-US" dirty="0" smtClean="0"/>
              <a:t>Refining Oil is an industrial process plant where crude oil is processed and refined to be more useful. Oil is used for petroleum products such as gasoline. Oil refineries use chemical </a:t>
            </a:r>
            <a:r>
              <a:rPr lang="en-US" dirty="0" smtClean="0"/>
              <a:t>plants.</a:t>
            </a:r>
            <a:endParaRPr lang="en-US" dirty="0" smtClean="0"/>
          </a:p>
          <a:p>
            <a:pPr>
              <a:buNone/>
            </a:pPr>
            <a:endParaRPr lang="en-US" dirty="0"/>
          </a:p>
        </p:txBody>
      </p:sp>
      <p:pic>
        <p:nvPicPr>
          <p:cNvPr id="4" name="Picture 3" descr="350px-Anacortes_Refinery_31911.jpg"/>
          <p:cNvPicPr>
            <a:picLocks noChangeAspect="1"/>
          </p:cNvPicPr>
          <p:nvPr/>
        </p:nvPicPr>
        <p:blipFill>
          <a:blip r:embed="rId2" cstate="print"/>
          <a:stretch>
            <a:fillRect/>
          </a:stretch>
        </p:blipFill>
        <p:spPr>
          <a:xfrm>
            <a:off x="2667000" y="4065451"/>
            <a:ext cx="3759200" cy="27925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Oil Spills </a:t>
            </a:r>
            <a:endParaRPr lang="en-US" dirty="0"/>
          </a:p>
        </p:txBody>
      </p:sp>
      <p:sp>
        <p:nvSpPr>
          <p:cNvPr id="3" name="Content Placeholder 2"/>
          <p:cNvSpPr>
            <a:spLocks noGrp="1"/>
          </p:cNvSpPr>
          <p:nvPr>
            <p:ph idx="1"/>
          </p:nvPr>
        </p:nvSpPr>
        <p:spPr/>
        <p:txBody>
          <a:bodyPr/>
          <a:lstStyle/>
          <a:p>
            <a:pPr>
              <a:buNone/>
            </a:pPr>
            <a:r>
              <a:rPr lang="en-US" dirty="0" smtClean="0"/>
              <a:t>There are many different accidents that can lead to oil spills. Collisions, Hull failures, Fire and explosions and groundings all of these have caused Oil Spills. Most oil spills are caused by ships traveling with lots of oil and loading the oil onto the ship.</a:t>
            </a:r>
            <a:endParaRPr lang="en-US" dirty="0"/>
          </a:p>
        </p:txBody>
      </p:sp>
      <p:pic>
        <p:nvPicPr>
          <p:cNvPr id="4" name="Picture 3" descr="fffffff.bmp"/>
          <p:cNvPicPr>
            <a:picLocks noChangeAspect="1"/>
          </p:cNvPicPr>
          <p:nvPr/>
        </p:nvPicPr>
        <p:blipFill>
          <a:blip r:embed="rId2" cstate="print"/>
          <a:stretch>
            <a:fillRect/>
          </a:stretch>
        </p:blipFill>
        <p:spPr>
          <a:xfrm>
            <a:off x="4953000" y="4188289"/>
            <a:ext cx="4191001" cy="266971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a:t>
            </a:r>
            <a:r>
              <a:rPr lang="en-US" smtClean="0"/>
              <a:t>for Cleaning</a:t>
            </a:r>
            <a:endParaRPr lang="en-US"/>
          </a:p>
        </p:txBody>
      </p:sp>
      <p:sp>
        <p:nvSpPr>
          <p:cNvPr id="3" name="Content Placeholder 2"/>
          <p:cNvSpPr>
            <a:spLocks noGrp="1"/>
          </p:cNvSpPr>
          <p:nvPr>
            <p:ph idx="1"/>
          </p:nvPr>
        </p:nvSpPr>
        <p:spPr/>
        <p:txBody>
          <a:bodyPr/>
          <a:lstStyle/>
          <a:p>
            <a:pPr>
              <a:buNone/>
            </a:pPr>
            <a:r>
              <a:rPr lang="en-US" dirty="0" smtClean="0"/>
              <a:t>A commonly used method of cleaning up oil is called a Boom. A boom is a bunch of floating barriers placed around the where the oil leaked.  Another technique is a skimmer which is boats, vacuum machines and oil absorbent ropes. The oil is then placed into a container so it can be removed.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Oil Spills</a:t>
            </a:r>
            <a:endParaRPr lang="en-US" dirty="0"/>
          </a:p>
        </p:txBody>
      </p:sp>
      <p:sp>
        <p:nvSpPr>
          <p:cNvPr id="3" name="Content Placeholder 2"/>
          <p:cNvSpPr>
            <a:spLocks noGrp="1"/>
          </p:cNvSpPr>
          <p:nvPr>
            <p:ph idx="1"/>
          </p:nvPr>
        </p:nvSpPr>
        <p:spPr/>
        <p:txBody>
          <a:bodyPr/>
          <a:lstStyle/>
          <a:p>
            <a:pPr>
              <a:buNone/>
            </a:pPr>
            <a:r>
              <a:rPr lang="en-US" dirty="0" smtClean="0"/>
              <a:t>Oil spills can have serious effects on the environment. It can harm animals and even people. It definitely affects the economy gas prices will raise because of so much gas is being lost during the spills. Oil spills also affect the fishing industry because the fish get covered and oil and become poisonous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221</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Oil Spill Cleanups </vt:lpstr>
      <vt:lpstr>Refining Oil</vt:lpstr>
      <vt:lpstr>Causes of Oil Spills </vt:lpstr>
      <vt:lpstr>Techniques for Cleaning</vt:lpstr>
      <vt:lpstr>Effects of Oil Spills</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Oil Spill Cleanups</dc:title>
  <dc:creator>User</dc:creator>
  <cp:lastModifiedBy>User</cp:lastModifiedBy>
  <cp:revision>8</cp:revision>
  <dcterms:created xsi:type="dcterms:W3CDTF">2011-06-01T13:36:33Z</dcterms:created>
  <dcterms:modified xsi:type="dcterms:W3CDTF">2011-06-02T14:00:17Z</dcterms:modified>
</cp:coreProperties>
</file>